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79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1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15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88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72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97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2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09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6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19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2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8546-560A-404C-BD10-51952AB3DD46}" type="datetimeFigureOut">
              <a:rPr lang="sv-SE" smtClean="0"/>
              <a:t>2013-05-21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96B2-8258-411F-B2C8-D39D56577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047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4" y="144463"/>
            <a:ext cx="4404640" cy="29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5" y="3199444"/>
            <a:ext cx="4404640" cy="29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156909"/>
            <a:ext cx="4385896" cy="291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38" y="3177700"/>
            <a:ext cx="4437388" cy="294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14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 &amp; Missan</dc:creator>
  <cp:lastModifiedBy>Janne &amp; Missan</cp:lastModifiedBy>
  <cp:revision>1</cp:revision>
  <dcterms:created xsi:type="dcterms:W3CDTF">2013-05-21T04:34:03Z</dcterms:created>
  <dcterms:modified xsi:type="dcterms:W3CDTF">2013-05-21T04:38:05Z</dcterms:modified>
</cp:coreProperties>
</file>